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53E85-C6A4-4DA1-B560-BB84499A99D2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C9E0A-A61E-41F1-9027-FD0693AB5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46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3C9E0A-A61E-41F1-9027-FD0693AB5F5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32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F8659-90D9-31A9-6BBE-EF2DE7DAF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0B69E9-B274-08CB-B162-526018252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2E463-0EB0-9043-671C-137841D1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A3CE-7FFC-6E9A-AA42-E96F61DB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1E25C-89B3-E4BD-4470-A457D99F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7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B49C-7B03-1FC3-68DE-B02ED3C9A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767AC1-B66C-F03A-1223-B9AB0B0E6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93B9-E44C-BA6B-2052-3E41C30E8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2F762-B636-33B2-3F3E-062CBB0A6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BC0FF-F1B7-1ECD-6C8E-B536F8E1A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92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8F3059-50CD-2830-77B8-D124B03FA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FA649-71A1-3B0E-33A6-47D2C0708E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F4A27-1B84-74A2-A312-B0266E3D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EE309-9E28-6DEA-ACCD-03785F27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1FBE0-BF6F-1EC3-BCFB-57E650CEB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249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D84EE-1B2E-5A8B-92B1-9F99DA962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0C1DA-4AB8-6BDD-3D7E-916810A55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5E899-004A-BC8E-7331-3A034A7CA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7A901-5DAC-FCD4-4C55-BA9487E2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E4074-D4FE-C44B-B959-215DBB64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92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4746-EECA-7363-5DE8-1C04B361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11EFE-2006-DD7E-CEAB-BE32FEB18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3DA9A-6DD8-F41D-5E02-82AC9828E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08426-3540-7A20-64F7-A249888B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AB8E9-D5E3-1D02-F3D4-56F5B28D5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9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1C468-FE6D-E0C4-2502-765C46E7C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FE119-C30E-306F-E2BC-4DA35596F4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A1882-0390-79E1-3F36-EDED9D5EC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DA3E2-3D85-4FA2-03CD-EBFFE86D7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3A6FE-304F-809D-E0DE-471B2781D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71D2F-E1D7-DE2A-817D-A619F2F2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64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8F20D-B053-6E85-909F-B657AA216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06B63-E542-F3BC-8C49-5F49F7CB5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8F1850-1F33-3DD8-2378-B2D308D54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E3A975-10A0-103F-558C-0169D42D4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61371E-4804-1311-6597-220F1D789F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EBE08B-7F3E-13D0-60EC-5AC66E5E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2D8941-407E-7F4F-298A-B30CDE8C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8AF9BA-1694-DE6C-9EBD-C35B644D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6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662B9-7241-DA17-FFD5-80FEFA994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BAEE01-9B0A-1E8E-0022-F30F4A497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8B21DD-1F60-E5D8-F7D7-4706BA2E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04187D-96EE-2DD4-1A2D-9911B34DD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72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AAC23-FF24-E31F-F4BA-7A97FBD24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3B697C-08C3-A130-F48F-AFCC387B8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E151A-1571-3FF2-F4C1-346F5E80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47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D173-9CE2-D783-658A-943D1DB70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B2A19-B6EE-1C20-7B4F-4C9DED421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B861B0-A554-8CDC-3855-B801CDEAE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570943-0EEA-1315-38BF-99F54EF09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2163B-174B-40E5-FDFE-EE9BDFB3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866793-7D44-3382-AEF0-ED27374B1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98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D280F-064C-6320-113E-18BC6FA5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62AD4C-7A11-03E5-5657-743CCEAFF4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400C3-15E1-1FFE-553A-FD0B432291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3571A-C889-305C-02F6-D7BD49269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716F4-6B20-44E1-EB71-E13BED5C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1B765-D019-4195-48D5-F89FC22C1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5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5F85F0-9B79-591B-01E4-ADB20FD8B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295F8-D290-F0AC-9345-A36B13C6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97982-64A4-0D60-04D1-404F73565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C4D8F5-33FA-42E0-AE62-9120C0DF1243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02288-6E55-6786-B916-79718712D3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90115-2977-BF0C-D7E2-6C7609C77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11096-4730-43EB-8AFF-FCC30A7E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959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sbns.org.uk/event-calendar/sbns-100.html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bns.org.uk/event-calendar/sbns-100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0A9E55F-729A-4FCE-9FE3-BAE7A7BEF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3F4A33D2-789C-C61C-AC85-EE967533C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879" y="3290778"/>
            <a:ext cx="2422899" cy="2380639"/>
          </a:xfrm>
          <a:prstGeom prst="rect">
            <a:avLst/>
          </a:prstGeom>
        </p:spPr>
      </p:pic>
      <p:pic>
        <p:nvPicPr>
          <p:cNvPr id="8" name="Image 2" descr="A logo for a company  Description automatically generated with medium confidence">
            <a:extLst>
              <a:ext uri="{FF2B5EF4-FFF2-40B4-BE49-F238E27FC236}">
                <a16:creationId xmlns:a16="http://schemas.microsoft.com/office/drawing/2014/main" id="{0D1FE97B-503F-22E0-B0ED-4D65BE424F5C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7928" y="762802"/>
            <a:ext cx="4938802" cy="190339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462B9B4-A230-4FCE-AD96-E79B8B458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8300" y="0"/>
            <a:ext cx="67437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73EFB-B800-7FEE-71E5-B974CAE58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1441" y="525517"/>
            <a:ext cx="5618844" cy="5923409"/>
          </a:xfrm>
        </p:spPr>
        <p:txBody>
          <a:bodyPr anchor="t">
            <a:normAutofit lnSpcReduction="10000"/>
          </a:bodyPr>
          <a:lstStyle/>
          <a:p>
            <a:pPr marL="155575" marR="157480">
              <a:spcAft>
                <a:spcPts val="0"/>
              </a:spcAft>
            </a:pP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2026 the Society of British Neurological Surgeons will be marking its Centenary with a conference to celebrate all that has been achieved in neurosurgery,</a:t>
            </a:r>
            <a:r>
              <a:rPr lang="en-US" spc="-2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</a:t>
            </a:r>
            <a:r>
              <a:rPr lang="en-US" spc="-2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UK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Ireland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over</a:t>
            </a:r>
            <a:r>
              <a:rPr lang="en-US" spc="-2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past 100 years.</a:t>
            </a:r>
            <a:endParaRPr lang="en-GB" dirty="0"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10"/>
              </a:spcBef>
            </a:pP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dirty="0"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4135" marR="64135">
              <a:spcBef>
                <a:spcPts val="5"/>
              </a:spcBef>
              <a:spcAft>
                <a:spcPts val="0"/>
              </a:spcAft>
            </a:pP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 would like to extend a warm invitation to our fellow neuroscience colleagues from around the world, including colleagues who have worked or trained in the UK. </a:t>
            </a:r>
            <a:endParaRPr lang="en-GB" dirty="0"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4135" marR="64135">
              <a:spcAft>
                <a:spcPts val="0"/>
              </a:spcAft>
            </a:pP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If</a:t>
            </a:r>
            <a:r>
              <a:rPr lang="en-US" spc="-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</a:t>
            </a:r>
            <a:r>
              <a:rPr lang="en-US" spc="-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would</a:t>
            </a:r>
            <a:r>
              <a:rPr lang="en-US" spc="-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like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</a:t>
            </a:r>
            <a:r>
              <a:rPr lang="en-US" spc="-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receive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further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information</a:t>
            </a:r>
            <a:r>
              <a:rPr lang="en-US" spc="-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about</a:t>
            </a:r>
            <a:r>
              <a:rPr lang="en-US" spc="-1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event,</a:t>
            </a:r>
            <a:r>
              <a:rPr lang="en-US" spc="-2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please</a:t>
            </a:r>
            <a:r>
              <a:rPr lang="en-US" spc="-15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scan the QR code and subscribe to our mailing list or visit the conference webpage</a:t>
            </a:r>
          </a:p>
          <a:p>
            <a:pPr marL="64135" marR="64135">
              <a:spcAft>
                <a:spcPts val="0"/>
              </a:spcAft>
            </a:pP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https://www.sbns.org.uk/event-calendar/sbns-100.html</a:t>
            </a:r>
            <a:endParaRPr lang="en-US" dirty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4135" marR="64135">
              <a:spcAft>
                <a:spcPts val="0"/>
              </a:spcAft>
            </a:pPr>
            <a:endParaRPr lang="en-US" dirty="0"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2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06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35D19B-D59C-67F6-A057-CAB15AC172F9}"/>
              </a:ext>
            </a:extLst>
          </p:cNvPr>
          <p:cNvSpPr txBox="1"/>
          <p:nvPr/>
        </p:nvSpPr>
        <p:spPr>
          <a:xfrm>
            <a:off x="640080" y="2706624"/>
            <a:ext cx="6894576" cy="3483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64135">
              <a:lnSpc>
                <a:spcPct val="90000"/>
              </a:lnSpc>
              <a:spcAft>
                <a:spcPts val="600"/>
              </a:spcAft>
            </a:pPr>
            <a:endParaRPr lang="en-US" sz="2200" dirty="0">
              <a:effectLst/>
            </a:endParaRPr>
          </a:p>
          <a:p>
            <a:pPr marR="64135" algn="ctr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If</a:t>
            </a:r>
            <a:r>
              <a:rPr lang="en-US" sz="2800" spc="-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you</a:t>
            </a:r>
            <a:r>
              <a:rPr lang="en-US" sz="2800" spc="-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would</a:t>
            </a:r>
            <a:r>
              <a:rPr lang="en-US" sz="2800" spc="-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like</a:t>
            </a:r>
            <a:r>
              <a:rPr lang="en-US" sz="2800" spc="-1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to</a:t>
            </a:r>
            <a:r>
              <a:rPr lang="en-US" sz="2800" spc="-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receive</a:t>
            </a:r>
            <a:r>
              <a:rPr lang="en-US" sz="2800" spc="-1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further</a:t>
            </a:r>
            <a:r>
              <a:rPr lang="en-US" sz="2800" spc="-1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information</a:t>
            </a:r>
            <a:r>
              <a:rPr lang="en-US" sz="2800" spc="-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about</a:t>
            </a:r>
            <a:r>
              <a:rPr lang="en-US" sz="2800" spc="-1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the</a:t>
            </a:r>
            <a:r>
              <a:rPr lang="en-US" sz="2800" spc="-1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event,</a:t>
            </a:r>
            <a:r>
              <a:rPr lang="en-US" sz="2800" spc="-2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please</a:t>
            </a:r>
            <a:r>
              <a:rPr lang="en-US" sz="2800" spc="-15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</a:rPr>
              <a:t>scan the QR code and subscribe to our mailing list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 or visit the conference webpage</a:t>
            </a:r>
          </a:p>
          <a:p>
            <a:pPr marR="64135" algn="ctr">
              <a:lnSpc>
                <a:spcPct val="90000"/>
              </a:lnSpc>
              <a:spcAft>
                <a:spcPts val="600"/>
              </a:spcAft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R="64135"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https://www.sbns.org.uk/event-calendar/sbns-100.html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R="64135" algn="ctr"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pic>
        <p:nvPicPr>
          <p:cNvPr id="6" name="Picture 5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3B21CF49-0DFA-C19A-A15D-4EF0E04DB1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537" y="2971800"/>
            <a:ext cx="2751225" cy="2703239"/>
          </a:xfrm>
          <a:prstGeom prst="rect">
            <a:avLst/>
          </a:prstGeom>
        </p:spPr>
      </p:pic>
      <p:pic>
        <p:nvPicPr>
          <p:cNvPr id="2" name="Image 2" descr="A logo for a company  Description automatically generated with medium confidence">
            <a:extLst>
              <a:ext uri="{FF2B5EF4-FFF2-40B4-BE49-F238E27FC236}">
                <a16:creationId xmlns:a16="http://schemas.microsoft.com/office/drawing/2014/main" id="{3AAF2C8B-254E-6B09-378E-3C0BA3C9BD68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8807" y="450319"/>
            <a:ext cx="7388923" cy="252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27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for a company&#10;&#10;AI-generated content may be incorrect.">
            <a:extLst>
              <a:ext uri="{FF2B5EF4-FFF2-40B4-BE49-F238E27FC236}">
                <a16:creationId xmlns:a16="http://schemas.microsoft.com/office/drawing/2014/main" id="{44FB4A7F-F859-D048-9510-CAD00137C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452" y="1988820"/>
            <a:ext cx="6483096" cy="288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154</Words>
  <Application>Microsoft Office PowerPoint</Application>
  <PresentationFormat>Widescreen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Royal College of Surgeons of England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Suzanne Murray</dc:creator>
  <cp:lastModifiedBy>Suzanne Murray</cp:lastModifiedBy>
  <cp:revision>9</cp:revision>
  <dcterms:created xsi:type="dcterms:W3CDTF">2024-10-18T09:26:18Z</dcterms:created>
  <dcterms:modified xsi:type="dcterms:W3CDTF">2025-12-10T12:23:25Z</dcterms:modified>
</cp:coreProperties>
</file>